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6"/>
          <p:cNvSpPr/>
          <p:nvPr/>
        </p:nvSpPr>
        <p:spPr>
          <a:xfrm>
            <a:off x="0" y="151200"/>
            <a:ext cx="9143280" cy="639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автономное профессиональное образовательное учреждение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Вологодской области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«Вологодский колледж связи и информационных технологий»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КУРСОВОЙ ПРОЕКТ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ТЕМА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ru-RU" sz="1800" spc="-1" strike="noStrike" cap="all">
                <a:solidFill>
                  <a:srgbClr val="000000"/>
                </a:solidFill>
                <a:latin typeface="Times New Roman"/>
                <a:ea typeface="Calibri"/>
              </a:rPr>
              <a:t>Проектирование и разработка веб-приложения для ДЕРЕВООБРАБАТЫВАЮЩЕГО ПРЕДПРИЯТИЯ «ЛИС»</a:t>
            </a: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Calibri"/>
              </a:rPr>
              <a:t>Студент группы ИСП-420р: </a:t>
            </a:r>
            <a:endParaRPr b="0" lang="ru-RU" sz="14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Calibri"/>
              </a:rPr>
              <a:t>Колычев Никита Сергеевич</a:t>
            </a:r>
            <a:endParaRPr b="0" lang="ru-RU" sz="14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Calibri"/>
              </a:rPr>
              <a:t>Руководитель курсовой работы:</a:t>
            </a:r>
            <a:endParaRPr b="0" lang="ru-RU" sz="1400" spc="-1" strike="noStrike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  <a:ea typeface="Calibri"/>
              </a:rPr>
              <a:t>Дусанюк Роман Андреевич</a:t>
            </a: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Вологда,</a:t>
            </a:r>
            <a:endParaRPr b="0" lang="ru-RU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202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4</a:t>
            </a:r>
            <a:r>
              <a:rPr b="0" lang="ru-RU" sz="1600" spc="-1" strike="noStrike">
                <a:solidFill>
                  <a:srgbClr val="000000"/>
                </a:solidFill>
                <a:latin typeface="Times New Roman"/>
                <a:ea typeface="Calibri"/>
              </a:rPr>
              <a:t>г.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39" name="Picture 2" descr=""/>
          <p:cNvPicPr/>
          <p:nvPr/>
        </p:nvPicPr>
        <p:blipFill>
          <a:blip r:embed="rId1"/>
          <a:stretch/>
        </p:blipFill>
        <p:spPr>
          <a:xfrm>
            <a:off x="179640" y="207360"/>
            <a:ext cx="712080" cy="71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70" name="TextBox 1"/>
          <p:cNvSpPr/>
          <p:nvPr/>
        </p:nvSpPr>
        <p:spPr>
          <a:xfrm>
            <a:off x="1403640" y="2904840"/>
            <a:ext cx="676800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5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Спасибо за внимание!</a:t>
            </a:r>
            <a:endParaRPr b="0" lang="ru-RU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2812320" y="378720"/>
            <a:ext cx="411120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ИСПОЛЬЗУЕМЫЕ ТЕХНОЛОГИИ 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42" name="Рисунок 7" descr="https://luxe-host.ru/wp-content/uploads/b/3/8/b381c4cb248c39cd3184c16b16b587ed.png"/>
          <p:cNvPicPr/>
          <p:nvPr/>
        </p:nvPicPr>
        <p:blipFill>
          <a:blip r:embed="rId2"/>
          <a:stretch/>
        </p:blipFill>
        <p:spPr>
          <a:xfrm>
            <a:off x="2340000" y="935280"/>
            <a:ext cx="4968360" cy="3143520"/>
          </a:xfrm>
          <a:prstGeom prst="rect">
            <a:avLst/>
          </a:prstGeom>
          <a:ln w="0">
            <a:noFill/>
          </a:ln>
        </p:spPr>
      </p:pic>
      <p:pic>
        <p:nvPicPr>
          <p:cNvPr id="43" name="Рисунок 3" descr=""/>
          <p:cNvPicPr/>
          <p:nvPr/>
        </p:nvPicPr>
        <p:blipFill>
          <a:blip r:embed="rId3"/>
          <a:stretch/>
        </p:blipFill>
        <p:spPr>
          <a:xfrm>
            <a:off x="2155680" y="3960000"/>
            <a:ext cx="2703960" cy="260208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4" descr=""/>
          <p:cNvPicPr/>
          <p:nvPr/>
        </p:nvPicPr>
        <p:blipFill>
          <a:blip r:embed="rId4"/>
          <a:stretch/>
        </p:blipFill>
        <p:spPr>
          <a:xfrm>
            <a:off x="5220000" y="4376160"/>
            <a:ext cx="1342440" cy="156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46" name="TextBox 1"/>
          <p:cNvSpPr/>
          <p:nvPr/>
        </p:nvSpPr>
        <p:spPr>
          <a:xfrm>
            <a:off x="3033720" y="222480"/>
            <a:ext cx="365400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 главной страницы сайта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7" name="TextBox 2"/>
          <p:cNvSpPr/>
          <p:nvPr/>
        </p:nvSpPr>
        <p:spPr>
          <a:xfrm>
            <a:off x="978120" y="792720"/>
            <a:ext cx="38822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3600000" y="887040"/>
            <a:ext cx="2340000" cy="541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0" name="TextBox 1"/>
          <p:cNvSpPr/>
          <p:nvPr/>
        </p:nvSpPr>
        <p:spPr>
          <a:xfrm>
            <a:off x="3324240" y="222480"/>
            <a:ext cx="307512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 страницы каталога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365840" y="1260000"/>
            <a:ext cx="6734160" cy="461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3" name="TextBox 1"/>
          <p:cNvSpPr/>
          <p:nvPr/>
        </p:nvSpPr>
        <p:spPr>
          <a:xfrm>
            <a:off x="2956320" y="222480"/>
            <a:ext cx="38066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 страницы производство   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1594440" y="1157400"/>
            <a:ext cx="6084720" cy="478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6" name="TextBox 1"/>
          <p:cNvSpPr/>
          <p:nvPr/>
        </p:nvSpPr>
        <p:spPr>
          <a:xfrm>
            <a:off x="3434040" y="222480"/>
            <a:ext cx="285552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 страницы товара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6331320" cy="39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59" name="TextBox 1"/>
          <p:cNvSpPr/>
          <p:nvPr/>
        </p:nvSpPr>
        <p:spPr>
          <a:xfrm>
            <a:off x="3328200" y="222480"/>
            <a:ext cx="306720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 страницы корзина 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1080000" y="1440000"/>
            <a:ext cx="6840000" cy="41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62" name="TextBox 3"/>
          <p:cNvSpPr/>
          <p:nvPr/>
        </p:nvSpPr>
        <p:spPr>
          <a:xfrm>
            <a:off x="2635200" y="222480"/>
            <a:ext cx="445716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 страницы «оформление заказа»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63" name="Прямоугольник 2"/>
          <p:cNvSpPr/>
          <p:nvPr/>
        </p:nvSpPr>
        <p:spPr>
          <a:xfrm>
            <a:off x="1060920" y="750600"/>
            <a:ext cx="36036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2340000" y="1260000"/>
            <a:ext cx="4715640" cy="472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" descr=""/>
          <p:cNvPicPr/>
          <p:nvPr/>
        </p:nvPicPr>
        <p:blipFill>
          <a:blip r:embed="rId1"/>
          <a:stretch/>
        </p:blipFill>
        <p:spPr>
          <a:xfrm>
            <a:off x="181800" y="222480"/>
            <a:ext cx="712080" cy="712080"/>
          </a:xfrm>
          <a:prstGeom prst="rect">
            <a:avLst/>
          </a:prstGeom>
          <a:ln w="0">
            <a:noFill/>
          </a:ln>
        </p:spPr>
      </p:pic>
      <p:sp>
        <p:nvSpPr>
          <p:cNvPr id="66" name="TextBox 5"/>
          <p:cNvSpPr/>
          <p:nvPr/>
        </p:nvSpPr>
        <p:spPr>
          <a:xfrm>
            <a:off x="2992680" y="222480"/>
            <a:ext cx="37382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Дизайн страницы «ошибка 404» 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67" name="Прямоугольник 5"/>
          <p:cNvSpPr/>
          <p:nvPr/>
        </p:nvSpPr>
        <p:spPr>
          <a:xfrm>
            <a:off x="1060920" y="750600"/>
            <a:ext cx="36036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1234080" y="1440000"/>
            <a:ext cx="7045920" cy="45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Application>LibreOffice/7.2.2.2$Windows_X86_64 LibreOffice_project/02b2acce88a210515b4a5bb2e46cbfb63fe97d56</Application>
  <AppVersion>15.0000</AppVersion>
  <Words>115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2021-02-24T17:53:00Z</dcterms:created>
  <dc:creator>пк</dc:creator>
  <dc:description/>
  <dc:language>ru-RU</dc:language>
  <cp:lastModifiedBy/>
  <dcterms:modified xsi:type="dcterms:W3CDTF">2024-02-27T10:27:13Z</dcterms:modified>
  <cp:revision>76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D06D2E4776A745ABAB31FC52C60A19DE</vt:lpwstr>
  </property>
  <property fmtid="{D5CDD505-2E9C-101B-9397-08002B2CF9AE}" pid="3" name="KSOProductBuildVer">
    <vt:lpwstr>1049-11.2.0.11440</vt:lpwstr>
  </property>
  <property fmtid="{D5CDD505-2E9C-101B-9397-08002B2CF9AE}" pid="4" name="PresentationFormat">
    <vt:lpwstr>Экран (4:3)</vt:lpwstr>
  </property>
  <property fmtid="{D5CDD505-2E9C-101B-9397-08002B2CF9AE}" pid="5" name="Slides">
    <vt:i4>8</vt:i4>
  </property>
</Properties>
</file>